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49" r:id="rId13"/>
    <p:sldId id="606" r:id="rId14"/>
    <p:sldId id="593" r:id="rId15"/>
    <p:sldId id="627" r:id="rId16"/>
    <p:sldId id="626" r:id="rId17"/>
    <p:sldId id="621" r:id="rId18"/>
    <p:sldId id="622" r:id="rId19"/>
    <p:sldId id="636" r:id="rId20"/>
    <p:sldId id="591" r:id="rId21"/>
    <p:sldId id="583" r:id="rId22"/>
    <p:sldId id="618" r:id="rId23"/>
    <p:sldId id="619" r:id="rId24"/>
    <p:sldId id="611" r:id="rId25"/>
    <p:sldId id="616" r:id="rId26"/>
    <p:sldId id="630" r:id="rId27"/>
    <p:sldId id="656" r:id="rId28"/>
    <p:sldId id="659" r:id="rId29"/>
    <p:sldId id="660" r:id="rId30"/>
    <p:sldId id="662" r:id="rId31"/>
    <p:sldId id="664" r:id="rId32"/>
    <p:sldId id="665" r:id="rId33"/>
    <p:sldId id="582" r:id="rId34"/>
    <p:sldId id="384" r:id="rId35"/>
    <p:sldId id="602" r:id="rId36"/>
    <p:sldId id="641" r:id="rId37"/>
    <p:sldId id="637" r:id="rId38"/>
    <p:sldId id="609" r:id="rId39"/>
    <p:sldId id="624" r:id="rId40"/>
    <p:sldId id="658" r:id="rId41"/>
    <p:sldId id="652" r:id="rId42"/>
    <p:sldId id="639" r:id="rId43"/>
    <p:sldId id="640" r:id="rId44"/>
    <p:sldId id="644" r:id="rId45"/>
    <p:sldId id="647" r:id="rId46"/>
    <p:sldId id="646" r:id="rId47"/>
    <p:sldId id="654" r:id="rId48"/>
    <p:sldId id="651" r:id="rId49"/>
    <p:sldId id="657" r:id="rId50"/>
    <p:sldId id="666" r:id="rId51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D6"/>
    <a:srgbClr val="D7ABA9"/>
    <a:srgbClr val="D87C79"/>
    <a:srgbClr val="C04D5E"/>
    <a:srgbClr val="00A401"/>
    <a:srgbClr val="008000"/>
    <a:srgbClr val="00CC00"/>
    <a:srgbClr val="FF00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1" autoAdjust="0"/>
    <p:restoredTop sz="79493" autoAdjust="0"/>
  </p:normalViewPr>
  <p:slideViewPr>
    <p:cSldViewPr>
      <p:cViewPr varScale="1">
        <p:scale>
          <a:sx n="82" d="100"/>
          <a:sy n="82" d="100"/>
        </p:scale>
        <p:origin x="22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2019/5/29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2019/5/29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9.tiff"/><Relationship Id="rId10" Type="http://schemas.openxmlformats.org/officeDocument/2006/relationships/image" Target="../media/image34.tiff"/><Relationship Id="rId4" Type="http://schemas.openxmlformats.org/officeDocument/2006/relationships/image" Target="../media/image25.png"/><Relationship Id="rId9" Type="http://schemas.openxmlformats.org/officeDocument/2006/relationships/image" Target="../media/image33.tiff"/><Relationship Id="rId1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f"/><Relationship Id="rId13" Type="http://schemas.openxmlformats.org/officeDocument/2006/relationships/image" Target="../media/image76.tiff"/><Relationship Id="rId18" Type="http://schemas.openxmlformats.org/officeDocument/2006/relationships/image" Target="../media/image81.tiff"/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12" Type="http://schemas.openxmlformats.org/officeDocument/2006/relationships/image" Target="../media/image75.tiff"/><Relationship Id="rId17" Type="http://schemas.openxmlformats.org/officeDocument/2006/relationships/image" Target="../media/image80.tif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9.tiff"/><Relationship Id="rId20" Type="http://schemas.openxmlformats.org/officeDocument/2006/relationships/image" Target="../media/image8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tiff"/><Relationship Id="rId11" Type="http://schemas.openxmlformats.org/officeDocument/2006/relationships/image" Target="../media/image74.tiff"/><Relationship Id="rId5" Type="http://schemas.openxmlformats.org/officeDocument/2006/relationships/image" Target="../media/image68.tiff"/><Relationship Id="rId15" Type="http://schemas.openxmlformats.org/officeDocument/2006/relationships/image" Target="../media/image78.tiff"/><Relationship Id="rId10" Type="http://schemas.openxmlformats.org/officeDocument/2006/relationships/image" Target="../media/image73.tiff"/><Relationship Id="rId19" Type="http://schemas.openxmlformats.org/officeDocument/2006/relationships/image" Target="../media/image82.tiff"/><Relationship Id="rId4" Type="http://schemas.openxmlformats.org/officeDocument/2006/relationships/image" Target="../media/image67.tiff"/><Relationship Id="rId9" Type="http://schemas.openxmlformats.org/officeDocument/2006/relationships/image" Target="../media/image72.tiff"/><Relationship Id="rId14" Type="http://schemas.openxmlformats.org/officeDocument/2006/relationships/image" Target="../media/image77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f"/><Relationship Id="rId13" Type="http://schemas.openxmlformats.org/officeDocument/2006/relationships/image" Target="../media/image94.tiff"/><Relationship Id="rId18" Type="http://schemas.openxmlformats.org/officeDocument/2006/relationships/image" Target="../media/image99.tiff"/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12" Type="http://schemas.openxmlformats.org/officeDocument/2006/relationships/image" Target="../media/image93.tiff"/><Relationship Id="rId17" Type="http://schemas.openxmlformats.org/officeDocument/2006/relationships/image" Target="../media/image98.tif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7.tiff"/><Relationship Id="rId20" Type="http://schemas.openxmlformats.org/officeDocument/2006/relationships/image" Target="../media/image10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tiff"/><Relationship Id="rId11" Type="http://schemas.openxmlformats.org/officeDocument/2006/relationships/image" Target="../media/image92.tiff"/><Relationship Id="rId5" Type="http://schemas.openxmlformats.org/officeDocument/2006/relationships/image" Target="../media/image86.tiff"/><Relationship Id="rId15" Type="http://schemas.openxmlformats.org/officeDocument/2006/relationships/image" Target="../media/image96.tiff"/><Relationship Id="rId10" Type="http://schemas.openxmlformats.org/officeDocument/2006/relationships/image" Target="../media/image91.tiff"/><Relationship Id="rId19" Type="http://schemas.openxmlformats.org/officeDocument/2006/relationships/image" Target="../media/image100.tiff"/><Relationship Id="rId4" Type="http://schemas.openxmlformats.org/officeDocument/2006/relationships/image" Target="../media/image85.tiff"/><Relationship Id="rId9" Type="http://schemas.openxmlformats.org/officeDocument/2006/relationships/image" Target="../media/image90.tiff"/><Relationship Id="rId14" Type="http://schemas.openxmlformats.org/officeDocument/2006/relationships/image" Target="../media/image9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tiff"/><Relationship Id="rId4" Type="http://schemas.openxmlformats.org/officeDocument/2006/relationships/image" Target="../media/image10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tiff"/><Relationship Id="rId13" Type="http://schemas.openxmlformats.org/officeDocument/2006/relationships/image" Target="../media/image114.tiff"/><Relationship Id="rId18" Type="http://schemas.openxmlformats.org/officeDocument/2006/relationships/image" Target="../media/image119.tiff"/><Relationship Id="rId3" Type="http://schemas.openxmlformats.org/officeDocument/2006/relationships/image" Target="../media/image104.tiff"/><Relationship Id="rId21" Type="http://schemas.openxmlformats.org/officeDocument/2006/relationships/image" Target="../media/image122.tiff"/><Relationship Id="rId7" Type="http://schemas.openxmlformats.org/officeDocument/2006/relationships/image" Target="../media/image108.tiff"/><Relationship Id="rId12" Type="http://schemas.openxmlformats.org/officeDocument/2006/relationships/image" Target="../media/image113.tiff"/><Relationship Id="rId17" Type="http://schemas.openxmlformats.org/officeDocument/2006/relationships/image" Target="../media/image118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17.tiff"/><Relationship Id="rId20" Type="http://schemas.openxmlformats.org/officeDocument/2006/relationships/image" Target="../media/image12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tiff"/><Relationship Id="rId11" Type="http://schemas.openxmlformats.org/officeDocument/2006/relationships/image" Target="../media/image112.tiff"/><Relationship Id="rId5" Type="http://schemas.openxmlformats.org/officeDocument/2006/relationships/image" Target="../media/image106.tiff"/><Relationship Id="rId15" Type="http://schemas.openxmlformats.org/officeDocument/2006/relationships/image" Target="../media/image116.tiff"/><Relationship Id="rId23" Type="http://schemas.openxmlformats.org/officeDocument/2006/relationships/image" Target="../media/image124.tiff"/><Relationship Id="rId10" Type="http://schemas.openxmlformats.org/officeDocument/2006/relationships/image" Target="../media/image111.tiff"/><Relationship Id="rId19" Type="http://schemas.openxmlformats.org/officeDocument/2006/relationships/image" Target="../media/image120.tiff"/><Relationship Id="rId4" Type="http://schemas.openxmlformats.org/officeDocument/2006/relationships/image" Target="../media/image105.tiff"/><Relationship Id="rId9" Type="http://schemas.openxmlformats.org/officeDocument/2006/relationships/image" Target="../media/image110.tiff"/><Relationship Id="rId14" Type="http://schemas.openxmlformats.org/officeDocument/2006/relationships/image" Target="../media/image115.tiff"/><Relationship Id="rId22" Type="http://schemas.openxmlformats.org/officeDocument/2006/relationships/image" Target="../media/image123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tiff"/><Relationship Id="rId13" Type="http://schemas.openxmlformats.org/officeDocument/2006/relationships/image" Target="../media/image135.tiff"/><Relationship Id="rId18" Type="http://schemas.openxmlformats.org/officeDocument/2006/relationships/image" Target="../media/image140.tiff"/><Relationship Id="rId3" Type="http://schemas.openxmlformats.org/officeDocument/2006/relationships/image" Target="../media/image125.tiff"/><Relationship Id="rId7" Type="http://schemas.openxmlformats.org/officeDocument/2006/relationships/image" Target="../media/image129.tiff"/><Relationship Id="rId12" Type="http://schemas.openxmlformats.org/officeDocument/2006/relationships/image" Target="../media/image134.tiff"/><Relationship Id="rId17" Type="http://schemas.openxmlformats.org/officeDocument/2006/relationships/image" Target="../media/image139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38.tiff"/><Relationship Id="rId20" Type="http://schemas.openxmlformats.org/officeDocument/2006/relationships/image" Target="../media/image14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tiff"/><Relationship Id="rId11" Type="http://schemas.openxmlformats.org/officeDocument/2006/relationships/image" Target="../media/image133.tiff"/><Relationship Id="rId5" Type="http://schemas.openxmlformats.org/officeDocument/2006/relationships/image" Target="../media/image127.tiff"/><Relationship Id="rId15" Type="http://schemas.openxmlformats.org/officeDocument/2006/relationships/image" Target="../media/image137.tiff"/><Relationship Id="rId10" Type="http://schemas.openxmlformats.org/officeDocument/2006/relationships/image" Target="../media/image132.tiff"/><Relationship Id="rId19" Type="http://schemas.openxmlformats.org/officeDocument/2006/relationships/image" Target="../media/image141.tiff"/><Relationship Id="rId4" Type="http://schemas.openxmlformats.org/officeDocument/2006/relationships/image" Target="../media/image126.tiff"/><Relationship Id="rId9" Type="http://schemas.openxmlformats.org/officeDocument/2006/relationships/image" Target="../media/image131.tiff"/><Relationship Id="rId14" Type="http://schemas.openxmlformats.org/officeDocument/2006/relationships/image" Target="../media/image136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tiff"/><Relationship Id="rId13" Type="http://schemas.openxmlformats.org/officeDocument/2006/relationships/image" Target="../media/image151.tiff"/><Relationship Id="rId18" Type="http://schemas.openxmlformats.org/officeDocument/2006/relationships/image" Target="../media/image156.tiff"/><Relationship Id="rId3" Type="http://schemas.openxmlformats.org/officeDocument/2006/relationships/image" Target="../media/image125.tiff"/><Relationship Id="rId7" Type="http://schemas.openxmlformats.org/officeDocument/2006/relationships/image" Target="../media/image145.tiff"/><Relationship Id="rId12" Type="http://schemas.openxmlformats.org/officeDocument/2006/relationships/image" Target="../media/image150.tiff"/><Relationship Id="rId17" Type="http://schemas.openxmlformats.org/officeDocument/2006/relationships/image" Target="../media/image155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54.tiff"/><Relationship Id="rId20" Type="http://schemas.openxmlformats.org/officeDocument/2006/relationships/image" Target="../media/image14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tiff"/><Relationship Id="rId11" Type="http://schemas.openxmlformats.org/officeDocument/2006/relationships/image" Target="../media/image149.tiff"/><Relationship Id="rId5" Type="http://schemas.openxmlformats.org/officeDocument/2006/relationships/image" Target="../media/image144.tiff"/><Relationship Id="rId15" Type="http://schemas.openxmlformats.org/officeDocument/2006/relationships/image" Target="../media/image153.tiff"/><Relationship Id="rId10" Type="http://schemas.openxmlformats.org/officeDocument/2006/relationships/image" Target="../media/image148.tiff"/><Relationship Id="rId19" Type="http://schemas.openxmlformats.org/officeDocument/2006/relationships/image" Target="../media/image157.tiff"/><Relationship Id="rId4" Type="http://schemas.openxmlformats.org/officeDocument/2006/relationships/image" Target="../media/image143.tiff"/><Relationship Id="rId9" Type="http://schemas.openxmlformats.org/officeDocument/2006/relationships/image" Target="../media/image147.tiff"/><Relationship Id="rId14" Type="http://schemas.openxmlformats.org/officeDocument/2006/relationships/image" Target="../media/image152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tiff"/><Relationship Id="rId13" Type="http://schemas.openxmlformats.org/officeDocument/2006/relationships/image" Target="../media/image155.tiff"/><Relationship Id="rId18" Type="http://schemas.openxmlformats.org/officeDocument/2006/relationships/image" Target="../media/image162.tiff"/><Relationship Id="rId3" Type="http://schemas.openxmlformats.org/officeDocument/2006/relationships/image" Target="../media/image147.tiff"/><Relationship Id="rId7" Type="http://schemas.openxmlformats.org/officeDocument/2006/relationships/image" Target="../media/image152.tiff"/><Relationship Id="rId12" Type="http://schemas.openxmlformats.org/officeDocument/2006/relationships/image" Target="../media/image160.tiff"/><Relationship Id="rId17" Type="http://schemas.openxmlformats.org/officeDocument/2006/relationships/image" Target="../media/image161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57.tiff"/><Relationship Id="rId20" Type="http://schemas.openxmlformats.org/officeDocument/2006/relationships/image" Target="../media/image14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tiff"/><Relationship Id="rId11" Type="http://schemas.openxmlformats.org/officeDocument/2006/relationships/image" Target="../media/image159.tiff"/><Relationship Id="rId5" Type="http://schemas.openxmlformats.org/officeDocument/2006/relationships/image" Target="../media/image150.tiff"/><Relationship Id="rId15" Type="http://schemas.openxmlformats.org/officeDocument/2006/relationships/image" Target="../media/image156.tiff"/><Relationship Id="rId10" Type="http://schemas.openxmlformats.org/officeDocument/2006/relationships/image" Target="../media/image158.tiff"/><Relationship Id="rId19" Type="http://schemas.openxmlformats.org/officeDocument/2006/relationships/image" Target="../media/image163.tiff"/><Relationship Id="rId4" Type="http://schemas.openxmlformats.org/officeDocument/2006/relationships/image" Target="../media/image148.tiff"/><Relationship Id="rId9" Type="http://schemas.openxmlformats.org/officeDocument/2006/relationships/image" Target="../media/image154.tiff"/><Relationship Id="rId14" Type="http://schemas.openxmlformats.org/officeDocument/2006/relationships/image" Target="../media/image14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64.tif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175.jpg"/><Relationship Id="rId3" Type="http://schemas.openxmlformats.org/officeDocument/2006/relationships/image" Target="../media/image165.jpg"/><Relationship Id="rId7" Type="http://schemas.openxmlformats.org/officeDocument/2006/relationships/image" Target="../media/image169.jpg"/><Relationship Id="rId12" Type="http://schemas.openxmlformats.org/officeDocument/2006/relationships/image" Target="../media/image174.jp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7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jpg"/><Relationship Id="rId11" Type="http://schemas.openxmlformats.org/officeDocument/2006/relationships/image" Target="../media/image173.jpg"/><Relationship Id="rId5" Type="http://schemas.openxmlformats.org/officeDocument/2006/relationships/image" Target="../media/image167.jpg"/><Relationship Id="rId15" Type="http://schemas.openxmlformats.org/officeDocument/2006/relationships/image" Target="../media/image177.jpg"/><Relationship Id="rId10" Type="http://schemas.openxmlformats.org/officeDocument/2006/relationships/image" Target="../media/image172.jpg"/><Relationship Id="rId4" Type="http://schemas.openxmlformats.org/officeDocument/2006/relationships/image" Target="../media/image166.jpg"/><Relationship Id="rId9" Type="http://schemas.openxmlformats.org/officeDocument/2006/relationships/image" Target="../media/image171.jpg"/><Relationship Id="rId14" Type="http://schemas.openxmlformats.org/officeDocument/2006/relationships/image" Target="../media/image176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330392" y="5156845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672355" y="5155635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2052504" y="5156846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770553" y="5156845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386852" y="5155634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6112516" y="5155634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471761" y="5593119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492517" y="5593119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EAD59F-2CF0-0F4C-9D04-2894702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r="6690"/>
          <a:stretch/>
        </p:blipFill>
        <p:spPr>
          <a:xfrm>
            <a:off x="591866" y="1492703"/>
            <a:ext cx="7344047" cy="52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41441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0.8439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0.0016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0.8620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0.8659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0.8282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0.8343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0.8504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0.8601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101939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07403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8CAB7-4F1A-DE42-A86D-E224385434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/>
          <a:stretch/>
        </p:blipFill>
        <p:spPr>
          <a:xfrm>
            <a:off x="65249" y="2033464"/>
            <a:ext cx="4526799" cy="482453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20138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[]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[]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104260</TotalTime>
  <Words>3406</Words>
  <Application>Microsoft Macintosh PowerPoint</Application>
  <PresentationFormat>如螢幕大小 (4:3)</PresentationFormat>
  <Paragraphs>934</Paragraphs>
  <Slides>50</Slides>
  <Notes>47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1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4879</cp:revision>
  <dcterms:created xsi:type="dcterms:W3CDTF">2008-11-09T17:03:56Z</dcterms:created>
  <dcterms:modified xsi:type="dcterms:W3CDTF">2019-05-29T10:03:40Z</dcterms:modified>
</cp:coreProperties>
</file>